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3"/>
  </p:notesMasterIdLst>
  <p:sldIdLst>
    <p:sldId id="256" r:id="rId3"/>
    <p:sldId id="385" r:id="rId4"/>
    <p:sldId id="354" r:id="rId5"/>
    <p:sldId id="355" r:id="rId6"/>
    <p:sldId id="409" r:id="rId7"/>
    <p:sldId id="356" r:id="rId8"/>
    <p:sldId id="357" r:id="rId9"/>
    <p:sldId id="308" r:id="rId10"/>
    <p:sldId id="352" r:id="rId11"/>
    <p:sldId id="305" r:id="rId12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tamaran" panose="020B0604020202020204" charset="0"/>
      <p:regular r:id="rId22"/>
      <p:bold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exend Deca" panose="020B0604020202020204" charset="0"/>
      <p:regular r:id="rId28"/>
      <p:bold r:id="rId29"/>
    </p:embeddedFont>
    <p:embeddedFont>
      <p:font typeface="Nunito" pitchFamily="2" charset="-52"/>
      <p:regular r:id="rId30"/>
      <p:bold r:id="rId31"/>
      <p:italic r:id="rId32"/>
      <p:boldItalic r:id="rId33"/>
    </p:embeddedFont>
    <p:embeddedFont>
      <p:font typeface="Questrial" pitchFamily="2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7200"/>
    <a:srgbClr val="646464"/>
    <a:srgbClr val="A24A0E"/>
    <a:srgbClr val="235889"/>
    <a:srgbClr val="2C6EAA"/>
    <a:srgbClr val="5B9BD5"/>
    <a:srgbClr val="CC9B00"/>
    <a:srgbClr val="FFC000"/>
    <a:srgbClr val="FFFFFF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>
        <p:scale>
          <a:sx n="125" d="100"/>
          <a:sy n="125" d="100"/>
        </p:scale>
        <p:origin x="120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commentAuthors" Target="commentAuthor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8"/>
          <a:stretch/>
        </p:blipFill>
        <p:spPr>
          <a:xfrm>
            <a:off x="3707835" y="2157714"/>
            <a:ext cx="1753730" cy="153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необходимо построить интерпретируемую ML-модель, устанавливающую взаимосвязь между текстом пресс-релиза и присвоенным кредитным рейтингом по национальной рейтинговой шкале РФ для организации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5027861" y="2977109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5027860" y="3945590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233195" y="1604914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230019" y="2653719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226843" y="3691199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230019" y="4647847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143849" y="98699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161488" y="202261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147683" y="30639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123874" y="30539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143848" y="404280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123874" y="402961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B56C2C1-234C-1355-B595-1FB959E1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" y="1038619"/>
            <a:ext cx="3639376" cy="36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-подобной предобученной модели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8136796" y="3556753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32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>
            <a:off x="553812" y="1263010"/>
            <a:ext cx="7093934" cy="2596199"/>
            <a:chOff x="-8806" y="5098469"/>
            <a:chExt cx="19583952" cy="7167227"/>
          </a:xfrm>
        </p:grpSpPr>
        <p:sp>
          <p:nvSpPr>
            <p:cNvPr id="7" name="Shape 561"/>
            <p:cNvSpPr/>
            <p:nvPr/>
          </p:nvSpPr>
          <p:spPr>
            <a:xfrm>
              <a:off x="-8806" y="5098469"/>
              <a:ext cx="19583952" cy="7167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989088" y="9407205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2045353" y="6795081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6271429" y="7446301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3981355" y="8405018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6486426" y="2672869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3826236" y="1360346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3091487" y="3424980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273748" y="2110274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740022" y="846516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Роад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 мап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DE1D7-4627-F4AD-D30F-F48316AF8F20}"/>
              </a:ext>
            </a:extLst>
          </p:cNvPr>
          <p:cNvSpPr txBox="1"/>
          <p:nvPr/>
        </p:nvSpPr>
        <p:spPr>
          <a:xfrm>
            <a:off x="251458" y="1935369"/>
            <a:ext cx="69461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7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4271152" y="1630263"/>
            <a:ext cx="45035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235889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lang="zh-CN" altLang="en-US" b="1" kern="1200" dirty="0">
                <a:solidFill>
                  <a:srgbClr val="235889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A24A0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lang="zh-CN" altLang="en-US" b="1" kern="1200" dirty="0">
                <a:solidFill>
                  <a:srgbClr val="A24A0E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646464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3</a:t>
              </a:r>
              <a:endParaRPr lang="zh-CN" altLang="en-US" b="1" kern="1200" dirty="0">
                <a:solidFill>
                  <a:srgbClr val="646464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967200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4</a:t>
              </a:r>
              <a:endParaRPr lang="zh-CN" altLang="en-US" b="1" kern="1200" dirty="0">
                <a:solidFill>
                  <a:srgbClr val="967200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1" y="1733567"/>
              <a:ext cx="3062238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1" y="2299955"/>
              <a:ext cx="863651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3342619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634931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333662" y="1805247"/>
            <a:ext cx="3603828" cy="15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800" dirty="0">
                <a:solidFill>
                  <a:schemeClr val="bg1">
                    <a:lumMod val="10000"/>
                  </a:schemeClr>
                </a:solidFill>
              </a:rPr>
              <a:t>На основании проведенных тестов мы получили следующие метрики.</a:t>
            </a: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EC46F09B-9C35-D1E3-AE7F-A47BF7CACE4C}"/>
              </a:ext>
            </a:extLst>
          </p:cNvPr>
          <p:cNvSpPr txBox="1">
            <a:spLocks/>
          </p:cNvSpPr>
          <p:nvPr/>
        </p:nvSpPr>
        <p:spPr>
          <a:xfrm>
            <a:off x="2267434" y="31073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ML-</a:t>
              </a:r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инженер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4081035" y="3894690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291</Words>
  <Application>Microsoft Office PowerPoint</Application>
  <PresentationFormat>Экран (16:9)</PresentationFormat>
  <Paragraphs>77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2" baseType="lpstr">
      <vt:lpstr>Calibri Light</vt:lpstr>
      <vt:lpstr>Arial</vt:lpstr>
      <vt:lpstr>Lato</vt:lpstr>
      <vt:lpstr>Calibri</vt:lpstr>
      <vt:lpstr>Roboto</vt:lpstr>
      <vt:lpstr>微软雅黑</vt:lpstr>
      <vt:lpstr>Nunito</vt:lpstr>
      <vt:lpstr>Catamaran</vt:lpstr>
      <vt:lpstr>Lexend Deca</vt:lpstr>
      <vt:lpstr>Questrial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122</cp:revision>
  <dcterms:modified xsi:type="dcterms:W3CDTF">2023-09-09T23:27:57Z</dcterms:modified>
</cp:coreProperties>
</file>